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9EA431-4627-4EF6-9BF3-510F999F2BE0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258079-BF81-4358-8CDB-03602157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smtClean="0"/>
              <a:t>Magdalene</a:t>
            </a:r>
            <a:br>
              <a:rPr lang="en-US" dirty="0" smtClean="0"/>
            </a:br>
            <a:r>
              <a:rPr lang="en-US" sz="2400" dirty="0" smtClean="0"/>
              <a:t>A Biblical Snapshot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“Apostle to the Apostles”: A Journey of Discipleship To and From the Empty Tomb</a:t>
            </a:r>
            <a:endParaRPr lang="en-US" sz="2800" dirty="0"/>
          </a:p>
        </p:txBody>
      </p:sp>
      <p:pic>
        <p:nvPicPr>
          <p:cNvPr id="1026" name="Picture 2" descr="https://israeltours.files.wordpress.com/2011/02/mary-magdalene-st-eti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43" y="442687"/>
            <a:ext cx="3752216" cy="265796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4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  <a:endParaRPr lang="en-US" dirty="0"/>
          </a:p>
        </p:txBody>
      </p:sp>
      <p:pic>
        <p:nvPicPr>
          <p:cNvPr id="5122" name="Picture 2" descr="https://sociallearningonline.files.wordpress.com/2017/07/mary-magdal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7" y="875975"/>
            <a:ext cx="4551276" cy="50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5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pillars of mary magdalene’s discipleship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follow the Lord”</a:t>
            </a:r>
          </a:p>
          <a:p>
            <a:r>
              <a:rPr lang="en-US" dirty="0" smtClean="0"/>
              <a:t>“I remain with the Lord”</a:t>
            </a:r>
          </a:p>
          <a:p>
            <a:r>
              <a:rPr lang="en-US" dirty="0" smtClean="0"/>
              <a:t>“I have seen the Lord!”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alled into discipleship</a:t>
            </a:r>
            <a:br>
              <a:rPr lang="en-US" dirty="0" smtClean="0"/>
            </a:br>
            <a:r>
              <a:rPr lang="en-US" dirty="0" smtClean="0"/>
              <a:t>“i follow the Lord”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luke 8:1-8</a:t>
            </a:r>
            <a:endParaRPr lang="en-US" sz="3200" dirty="0"/>
          </a:p>
        </p:txBody>
      </p:sp>
      <p:pic>
        <p:nvPicPr>
          <p:cNvPr id="2054" name="Picture 6" descr="https://s-media-cache-ak0.pinimg.com/736x/c2/5a/ff/c25aff4f08af5d4a18ec1ecb85f1b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" y="482137"/>
            <a:ext cx="3662495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2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foot of the cross</a:t>
            </a:r>
            <a:br>
              <a:rPr lang="en-US" dirty="0" smtClean="0"/>
            </a:br>
            <a:r>
              <a:rPr lang="en-US" dirty="0" smtClean="0"/>
              <a:t>“i remain with the Lord”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matthew</a:t>
            </a:r>
            <a:r>
              <a:rPr lang="en-US" sz="3200" dirty="0" smtClean="0"/>
              <a:t> 27:45-61 </a:t>
            </a:r>
            <a:endParaRPr lang="en-US" sz="3200" dirty="0"/>
          </a:p>
        </p:txBody>
      </p:sp>
      <p:pic>
        <p:nvPicPr>
          <p:cNvPr id="3076" name="Picture 4" descr="https://farm9.static.flickr.com/8798/17265758752_87b5e700d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744692"/>
            <a:ext cx="3497291" cy="4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4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easter morning</a:t>
            </a:r>
            <a:br>
              <a:rPr lang="en-US" dirty="0" smtClean="0"/>
            </a:br>
            <a:r>
              <a:rPr lang="en-US" dirty="0" smtClean="0"/>
              <a:t>“i have seen the Lord!”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john 20:1-18</a:t>
            </a:r>
            <a:endParaRPr lang="en-US" sz="3200" dirty="0"/>
          </a:p>
        </p:txBody>
      </p:sp>
      <p:pic>
        <p:nvPicPr>
          <p:cNvPr id="4098" name="Picture 2" descr="https://christophercrandolph.files.wordpress.com/2011/11/mary-magdalene-clings-to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4" y="2336778"/>
            <a:ext cx="4824341" cy="35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ope francis &amp; mary magdalene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89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recognition of Mary Magdalene’s stature as an apostle, Pope Francis elevated the day [July 22] in the Church calendar that honors her to the rank of FEAST…</a:t>
            </a:r>
          </a:p>
          <a:p>
            <a:pPr marL="0" indent="0">
              <a:buNone/>
            </a:pPr>
            <a:r>
              <a:rPr lang="en-US" dirty="0" smtClean="0"/>
              <a:t>“It is right that the liturgical celebration of [Mary Magdalene] should have the same rank of Feast as that given to the celebration of the Apostles in the General </a:t>
            </a:r>
            <a:r>
              <a:rPr lang="en-US" dirty="0" err="1" smtClean="0"/>
              <a:t>Romana</a:t>
            </a:r>
            <a:r>
              <a:rPr lang="en-US" dirty="0" smtClean="0"/>
              <a:t> Calendar and that the special mission of this woman should be underlined.”</a:t>
            </a:r>
          </a:p>
          <a:p>
            <a:pPr marL="0" indent="0">
              <a:buNone/>
            </a:pPr>
            <a:r>
              <a:rPr lang="en-US" dirty="0" smtClean="0"/>
              <a:t>“She becomes an evangelist, that is, a messenger who announces the Good News of the Lord’s resurrection or, as </a:t>
            </a:r>
            <a:r>
              <a:rPr lang="en-US" dirty="0" err="1" smtClean="0"/>
              <a:t>Rabanus</a:t>
            </a:r>
            <a:r>
              <a:rPr lang="en-US" dirty="0" smtClean="0"/>
              <a:t> </a:t>
            </a:r>
            <a:r>
              <a:rPr lang="en-US" dirty="0" err="1" smtClean="0"/>
              <a:t>maurus</a:t>
            </a:r>
            <a:r>
              <a:rPr lang="en-US" dirty="0" smtClean="0"/>
              <a:t> and Saint Thomas Aquinas say, she becomes the ‘</a:t>
            </a:r>
            <a:r>
              <a:rPr lang="en-US" dirty="0" err="1" smtClean="0"/>
              <a:t>apostolorum</a:t>
            </a:r>
            <a:r>
              <a:rPr lang="en-US" dirty="0" smtClean="0"/>
              <a:t> </a:t>
            </a:r>
            <a:r>
              <a:rPr lang="en-US" dirty="0" err="1" smtClean="0"/>
              <a:t>apostola</a:t>
            </a:r>
            <a:r>
              <a:rPr lang="en-US" dirty="0" smtClean="0"/>
              <a:t>’ because she announces to the apostles what in turn they will announce to the whole world.”                                           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</a:t>
            </a:r>
            <a:r>
              <a:rPr lang="en-US" i="1" dirty="0" smtClean="0"/>
              <a:t>Congregation for Divine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641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</TotalTime>
  <Words>201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Mary Magdalene A Biblical Snapshot</vt:lpstr>
      <vt:lpstr>prologue</vt:lpstr>
      <vt:lpstr>three pillars of mary magdalene’s discipleship</vt:lpstr>
      <vt:lpstr>called into discipleship “i follow the Lord”</vt:lpstr>
      <vt:lpstr>at the foot of the cross “i remain with the Lord”</vt:lpstr>
      <vt:lpstr>on easter morning “i have seen the Lord!”</vt:lpstr>
      <vt:lpstr>pope francis &amp; mary magdalene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Magdalene</dc:title>
  <dc:creator>Rev. Dr. Ben Berinti, C.PP.S</dc:creator>
  <cp:lastModifiedBy>Rev. Dr. Ben Berinti, C.PP.S</cp:lastModifiedBy>
  <cp:revision>8</cp:revision>
  <cp:lastPrinted>2019-08-13T20:00:51Z</cp:lastPrinted>
  <dcterms:created xsi:type="dcterms:W3CDTF">2019-08-07T14:55:33Z</dcterms:created>
  <dcterms:modified xsi:type="dcterms:W3CDTF">2019-08-13T20:07:38Z</dcterms:modified>
</cp:coreProperties>
</file>