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FF6A-9A45-484C-BB8B-0674266A0DF9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EBA85-505B-42D9-9A0A-57A68C519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29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33" y="479395"/>
            <a:ext cx="9784080" cy="6246516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68633" y="4384379"/>
            <a:ext cx="7365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TIKI TIME SUMMER SCHOOL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OF SPIRITUALITY 2019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SUNDAY MORNINGS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11" y="731519"/>
            <a:ext cx="10820399" cy="206749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Healthy responses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595" y="3084772"/>
            <a:ext cx="10490200" cy="95567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“Do not worry about anything but in everything, by prayer and supplication with thanksgiving, let your requests be made known to God.”</a:t>
            </a:r>
          </a:p>
          <a:p>
            <a:r>
              <a:rPr lang="en-US" sz="2400" dirty="0" smtClean="0"/>
              <a:t>Philippians 4:6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1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9542"/>
            <a:ext cx="10820400" cy="4689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PLAYFULNESS</a:t>
            </a:r>
          </a:p>
          <a:p>
            <a:endParaRPr lang="en-US" sz="2800" dirty="0"/>
          </a:p>
          <a:p>
            <a:r>
              <a:rPr lang="en-US" sz="2800" dirty="0" smtClean="0"/>
              <a:t>GIVE BACK THE PROBLEM</a:t>
            </a:r>
          </a:p>
          <a:p>
            <a:endParaRPr lang="en-US" sz="2800" dirty="0"/>
          </a:p>
          <a:p>
            <a:r>
              <a:rPr lang="en-US" sz="2800" dirty="0" smtClean="0"/>
              <a:t>“I NEED TO PRAY ABOUT THIS…”</a:t>
            </a:r>
          </a:p>
          <a:p>
            <a:endParaRPr lang="en-US" sz="2800" dirty="0"/>
          </a:p>
          <a:p>
            <a:r>
              <a:rPr lang="en-US" sz="2800" dirty="0" smtClean="0"/>
              <a:t>ASK OPEN-ENDED QUESTIONS…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61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8" y="640080"/>
            <a:ext cx="10820399" cy="24332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Guard your “holy spirit”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217776"/>
            <a:ext cx="10490200" cy="95567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“Wait for the Lord; be strong , and let your heart take courage; </a:t>
            </a:r>
          </a:p>
          <a:p>
            <a:r>
              <a:rPr lang="en-US" sz="2400" dirty="0" smtClean="0"/>
              <a:t>wait for the Lord!”</a:t>
            </a:r>
          </a:p>
          <a:p>
            <a:r>
              <a:rPr lang="en-US" sz="2400" dirty="0" smtClean="0"/>
              <a:t>Psalm 27:14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8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7856"/>
            <a:ext cx="10820400" cy="4680830"/>
          </a:xfrm>
        </p:spPr>
        <p:txBody>
          <a:bodyPr/>
          <a:lstStyle/>
          <a:p>
            <a:r>
              <a:rPr lang="en-US" sz="2400" dirty="0" smtClean="0"/>
              <a:t>IT’S NOT “OUT THERE”…IT’S “IN HERE”…</a:t>
            </a:r>
          </a:p>
          <a:p>
            <a:endParaRPr lang="en-US" sz="2400" dirty="0"/>
          </a:p>
          <a:p>
            <a:r>
              <a:rPr lang="en-US" sz="2400" dirty="0" smtClean="0"/>
              <a:t>DON’T EXPECT CONFORMITY TO OUR EXPECTATIONS</a:t>
            </a:r>
          </a:p>
          <a:p>
            <a:endParaRPr lang="en-US" sz="2400" dirty="0"/>
          </a:p>
          <a:p>
            <a:r>
              <a:rPr lang="en-US" sz="2400" dirty="0" smtClean="0"/>
              <a:t>DON’T PLAY THE GAME</a:t>
            </a:r>
          </a:p>
          <a:p>
            <a:endParaRPr lang="en-US" sz="2400" dirty="0"/>
          </a:p>
          <a:p>
            <a:r>
              <a:rPr lang="en-US" sz="2400" dirty="0" smtClean="0"/>
              <a:t>CHANGE YOUR PACE</a:t>
            </a:r>
          </a:p>
          <a:p>
            <a:endParaRPr lang="en-US" sz="2400" dirty="0"/>
          </a:p>
          <a:p>
            <a:r>
              <a:rPr lang="en-US" sz="2400" dirty="0" smtClean="0"/>
              <a:t>WAIT FOR THE LORD!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738" y="1618057"/>
            <a:ext cx="10820399" cy="28019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lord, the lord, a god merciful and gracious, slow to anger, and abounding in steadfast love and faithfulness, keeping steadfast love and faithfulness for the thousandth generation….”</a:t>
            </a:r>
            <a:br>
              <a:rPr lang="en-US" dirty="0" smtClean="0"/>
            </a:br>
            <a:r>
              <a:rPr lang="en-US" dirty="0" smtClean="0"/>
              <a:t>exodus 34:6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2" y="1045065"/>
            <a:ext cx="7040880" cy="5548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39245" y="1263535"/>
            <a:ext cx="423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NEXT TIKI SUNDAYJULY 21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“CHRIST PLAYING IN TEN THOUSAND PLACES”: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 GALLERY OF IMAGES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5" y="1162430"/>
            <a:ext cx="7656022" cy="5353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39244" y="2626822"/>
            <a:ext cx="39402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NEXT TIKI MONDAY NIGHT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JULY 8 6:45 pm-8:00 pm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SAINTLY SUMMER PART II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St. Hildegard of Bingen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Adult Treat: Pina Colada &amp; Strawberry Slushies!!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“Anxious WORLD, Anxious people: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007" y="3740266"/>
            <a:ext cx="94488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sz="5400" b="1" cap="all" dirty="0">
                <a:solidFill>
                  <a:prstClr val="white"/>
                </a:solidFill>
                <a:ea typeface="+mj-ea"/>
                <a:cs typeface="+mj-cs"/>
              </a:rPr>
              <a:t>how Not to sap </a:t>
            </a:r>
            <a:r>
              <a:rPr lang="en-US" sz="5400" b="1" cap="all" dirty="0" smtClean="0">
                <a:solidFill>
                  <a:prstClr val="white"/>
                </a:solidFill>
                <a:ea typeface="+mj-ea"/>
                <a:cs typeface="+mj-cs"/>
              </a:rPr>
              <a:t>your </a:t>
            </a:r>
            <a:r>
              <a:rPr lang="en-US" sz="5400" b="1" cap="all" dirty="0">
                <a:solidFill>
                  <a:prstClr val="white"/>
                </a:solidFill>
                <a:ea typeface="+mj-ea"/>
                <a:cs typeface="+mj-cs"/>
              </a:rPr>
              <a:t>holy spirit”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8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2587"/>
            <a:ext cx="10820399" cy="280193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9" y="3447402"/>
            <a:ext cx="10490200" cy="95567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“Therefore I tell you, do not worry about your life, what you will eat or what you will drink, or about your body, what you will wear….”</a:t>
            </a:r>
          </a:p>
          <a:p>
            <a:r>
              <a:rPr lang="en-US" sz="2400" dirty="0" smtClean="0"/>
              <a:t>Matthew 6:25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4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anxious 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Not talking about “anxiety” in the clinical sense…</a:t>
            </a:r>
          </a:p>
          <a:p>
            <a:r>
              <a:rPr lang="en-US" sz="2400" dirty="0" smtClean="0"/>
              <a:t>Anxiety…worry…distress…impatience…</a:t>
            </a:r>
          </a:p>
          <a:p>
            <a:pPr marL="457200" lvl="1" indent="0">
              <a:buNone/>
            </a:pPr>
            <a:r>
              <a:rPr lang="en-US" sz="2400" dirty="0" smtClean="0"/>
              <a:t>The inability to deal with uncertainty and the desire to CONTROL inputs and outcomes that is driven primarily by FEAR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 smtClean="0"/>
              <a:t>Inevitability of… LIFE IS HARD!!</a:t>
            </a:r>
          </a:p>
          <a:p>
            <a:r>
              <a:rPr lang="en-US" sz="2400" dirty="0" smtClean="0"/>
              <a:t>Our world &amp; contributing factors… just a “CLICK” away!</a:t>
            </a:r>
          </a:p>
          <a:p>
            <a:r>
              <a:rPr lang="en-US" sz="2400" dirty="0" smtClean="0"/>
              <a:t>What’s “new,” perhaps, is the INTENSITY of it all</a:t>
            </a:r>
          </a:p>
          <a:p>
            <a:r>
              <a:rPr lang="en-US" sz="2400" dirty="0" smtClean="0"/>
              <a:t>Our white-knuckled grip on life…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9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538"/>
            <a:ext cx="108204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STRESS…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“EXPECTATIONS”…</a:t>
            </a:r>
            <a:br>
              <a:rPr lang="en-US" sz="2400" dirty="0" smtClean="0"/>
            </a:br>
            <a:r>
              <a:rPr lang="en-US" sz="2400" dirty="0" smtClean="0"/>
              <a:t>	already bear the “seeds” of impatience and anxiety…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r>
              <a:rPr lang="en-US" sz="2400" dirty="0" smtClean="0"/>
              <a:t>“PRE-MEDITATED RESENTMENT”</a:t>
            </a:r>
          </a:p>
          <a:p>
            <a:endParaRPr lang="en-US" sz="2400" dirty="0"/>
          </a:p>
          <a:p>
            <a:r>
              <a:rPr lang="en-US" sz="2400" dirty="0" smtClean="0"/>
              <a:t>A little brain science…</a:t>
            </a:r>
          </a:p>
          <a:p>
            <a:endParaRPr lang="en-US" sz="2400" dirty="0"/>
          </a:p>
          <a:p>
            <a:r>
              <a:rPr lang="en-US" sz="2400" dirty="0" smtClean="0"/>
              <a:t>PEOPLE…UGH!!!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35" y="3291840"/>
            <a:ext cx="2296497" cy="3009972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84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40" y="640079"/>
            <a:ext cx="10820399" cy="21090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Emotional triangles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718" y="3093085"/>
            <a:ext cx="10490200" cy="95567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“Lead a life worthy of the calling to which you have been called…with all humility and gentleness, with patience, bearing with one another in love….”</a:t>
            </a:r>
          </a:p>
          <a:p>
            <a:r>
              <a:rPr lang="en-US" sz="2400" dirty="0" smtClean="0"/>
              <a:t>Ephesians 4:2-3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080656"/>
            <a:ext cx="10820400" cy="4955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“TRIANGLES” are a fact of life in any relationship system…</a:t>
            </a:r>
          </a:p>
          <a:p>
            <a:endParaRPr lang="en-US" sz="2400" dirty="0"/>
          </a:p>
          <a:p>
            <a:r>
              <a:rPr lang="en-US" sz="2400" dirty="0" smtClean="0"/>
              <a:t>“Triangle” = two sides are uncomfortable with their relationships and therefore will focus on a third side to stabilize the relationship with each other</a:t>
            </a:r>
          </a:p>
          <a:p>
            <a:endParaRPr lang="en-US" sz="2400" dirty="0"/>
          </a:p>
          <a:p>
            <a:r>
              <a:rPr lang="en-US" sz="2400" dirty="0" smtClean="0"/>
              <a:t>NOTE:  the “third side” doesn’t need to be a PERSON…</a:t>
            </a:r>
          </a:p>
          <a:p>
            <a:endParaRPr lang="en-US" sz="2400" dirty="0"/>
          </a:p>
          <a:p>
            <a:r>
              <a:rPr lang="en-US" sz="2400" dirty="0" smtClean="0"/>
              <a:t>Words of Wisdom!  You cannot change a relationship to which you do not belong…</a:t>
            </a:r>
          </a:p>
          <a:p>
            <a:endParaRPr lang="en-US" sz="2400" dirty="0"/>
          </a:p>
          <a:p>
            <a:r>
              <a:rPr lang="en-US" sz="2400" dirty="0" smtClean="0"/>
              <a:t>ANTIDOTE = “Self-Differentiation”, i.e., taking responsibility for one’s own goals/values amidst surrounding “togetherness pressures”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72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Characteristics of anxious-impatient living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God grant me patience…</a:t>
            </a:r>
          </a:p>
          <a:p>
            <a:r>
              <a:rPr lang="en-US" sz="2800" b="1" dirty="0" smtClean="0"/>
              <a:t>AND DO IT NOW!!!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35" y="1936865"/>
            <a:ext cx="10820400" cy="43400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REACTIVITY</a:t>
            </a:r>
          </a:p>
          <a:p>
            <a:endParaRPr lang="en-US" sz="2800" dirty="0"/>
          </a:p>
          <a:p>
            <a:r>
              <a:rPr lang="en-US" sz="2800" dirty="0" smtClean="0"/>
              <a:t>HERDING</a:t>
            </a:r>
          </a:p>
          <a:p>
            <a:endParaRPr lang="en-US" sz="2800" dirty="0"/>
          </a:p>
          <a:p>
            <a:r>
              <a:rPr lang="en-US" sz="2800" dirty="0" smtClean="0"/>
              <a:t>BLAME DISPLACEMENT</a:t>
            </a:r>
          </a:p>
          <a:p>
            <a:endParaRPr lang="en-US" sz="2800" dirty="0"/>
          </a:p>
          <a:p>
            <a:r>
              <a:rPr lang="en-US" sz="2800" dirty="0" smtClean="0"/>
              <a:t>QUICK-FIX MENTALITY</a:t>
            </a: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5194066" y="4024287"/>
            <a:ext cx="1321724" cy="1238597"/>
          </a:xfrm>
          <a:prstGeom prst="rightBrace">
            <a:avLst>
              <a:gd name="adj1" fmla="val 8333"/>
              <a:gd name="adj2" fmla="val 4736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5530" y="4106870"/>
            <a:ext cx="366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FOCUS = EXTERNAL FORCES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66</TotalTime>
  <Words>467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PowerPoint Presentation</vt:lpstr>
      <vt:lpstr>“Anxious WORLD, Anxious people:</vt:lpstr>
      <vt:lpstr>introduction</vt:lpstr>
      <vt:lpstr>An anxious age</vt:lpstr>
      <vt:lpstr>PowerPoint Presentation</vt:lpstr>
      <vt:lpstr>Emotional triangles</vt:lpstr>
      <vt:lpstr>PowerPoint Presentation</vt:lpstr>
      <vt:lpstr>Characteristics of anxious-impatient living</vt:lpstr>
      <vt:lpstr>PowerPoint Presentation</vt:lpstr>
      <vt:lpstr>Healthy responses</vt:lpstr>
      <vt:lpstr>PowerPoint Presentation</vt:lpstr>
      <vt:lpstr>Guard your “holy spirit”</vt:lpstr>
      <vt:lpstr>PowerPoint Presentation</vt:lpstr>
      <vt:lpstr>“the lord, the lord, a god merciful and gracious, slow to anger, and abounding in steadfast love and faithfulness, keeping steadfast love and faithfulness for the thousandth generation….” exodus 34:6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“Anxious WORLD, Anxious people:</dc:title>
  <dc:creator>Office</dc:creator>
  <cp:lastModifiedBy>Office</cp:lastModifiedBy>
  <cp:revision>13</cp:revision>
  <cp:lastPrinted>2019-06-15T15:46:09Z</cp:lastPrinted>
  <dcterms:created xsi:type="dcterms:W3CDTF">2019-06-15T15:05:22Z</dcterms:created>
  <dcterms:modified xsi:type="dcterms:W3CDTF">2019-06-15T16:19:56Z</dcterms:modified>
</cp:coreProperties>
</file>